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Tourism Experience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Tourism Experience Analytics. We will explore how data science transforms travel, focusing on classification, prediction, and recommendation systems.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198334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Aishwarya S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945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Streamlit Application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157532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96930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Inputs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464838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Collects location and preferences.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2157532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296930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Predicted Visit Mode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3816787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classified visit intentions.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2157532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296930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3816787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attraction suggestions.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061585"/>
            <a:ext cx="572453" cy="5724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87335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368891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interactive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49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7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Domain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7847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Tourism and personalized travel experiences.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387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7847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personalized travel experiences.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387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Main Tasks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7847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 attraction ratings (Regression).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 visit modes (Classification).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529494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 attractions (Recommendation System).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Business Use Cases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06442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088713"/>
            <a:ext cx="32129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Suggestions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tailored travel recommendations.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74" y="3504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1959" y="3528298"/>
            <a:ext cx="30716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and predict customer behavior.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494359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Boost Engagement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user interaction via targeted recommendations.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241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74" y="6383179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19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Trend Insights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1019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 data-driven insights into tourism trends.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96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Transaction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Ratings, Visit Year, Month, Visit Mode.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Location: Continent, Region, Country, City.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Attraction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Type, Location, Popularity.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80943"/>
            <a:ext cx="7467481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&amp; Cleaning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890832"/>
            <a:ext cx="1137047" cy="13644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15885" y="2118241"/>
            <a:ext cx="273296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Handle Missing Values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315885" y="2589014"/>
            <a:ext cx="59903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Cleaned and imputed missing data points.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55288"/>
            <a:ext cx="1137047" cy="13644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15885" y="3482697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Merge Datasets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315885" y="3953470"/>
            <a:ext cx="59903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Combined using UserId and AttractionId.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19744"/>
            <a:ext cx="1137047" cy="13644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15885" y="484715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Encode Variables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315885" y="5317927"/>
            <a:ext cx="59903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Converted categorical features to numerical.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984200"/>
            <a:ext cx="1137047" cy="13644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15885" y="621161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Scale Numerical Data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315885" y="6682383"/>
            <a:ext cx="59903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Normalized data for model input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45431"/>
            <a:ext cx="594383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Exploratory Data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37724" y="4402217"/>
            <a:ext cx="12954952" cy="2487930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4409837"/>
            <a:ext cx="12939713" cy="6181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60728" y="4546640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Distributions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4394" y="4546640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Geographic spread of users by location.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845344" y="5028009"/>
            <a:ext cx="12939713" cy="6181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60728" y="5164812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Attraction Popularity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4394" y="5164812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Identified top-rated and most visited attractions.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845344" y="5646182"/>
            <a:ext cx="12939713" cy="6181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60728" y="5782985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Visit Mode &amp; Location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4394" y="5782985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between visit mode and geographic origin.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845344" y="6264354"/>
            <a:ext cx="12939713" cy="6181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60728" y="6401157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Ratings by Attraction Type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4394" y="6401157"/>
            <a:ext cx="603527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ratings for different attraction categories.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837724" y="7132439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Exploratory Data Analysis revealed key patterns and relationships within the tourism dataset, informing subsequent modeling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1 – Regression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 attraction ratings accurately.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XGBoost for high prediction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location, visit time, attraction type.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Evaluated using R² and RMSE.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218" y="824032"/>
            <a:ext cx="5388769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2 – Classification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317218" y="1879521"/>
            <a:ext cx="3580924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92%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850856" y="2851428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17218" y="3293626"/>
            <a:ext cx="358092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precision in predicting visit modes.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8539" y="1879521"/>
            <a:ext cx="3581043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88%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10752177" y="2851428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Precision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18539" y="3293626"/>
            <a:ext cx="358104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Correctly identified positive predictions.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67819" y="4383286"/>
            <a:ext cx="3581043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90%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8801457" y="5355193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Recall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267819" y="5797391"/>
            <a:ext cx="358104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Effectiveness in identifying all relevant instances.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17218" y="6721554"/>
            <a:ext cx="748236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Classification Model uses Random Forest to predict visit modes, achieving strong performance across all key metrics.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9970"/>
            <a:ext cx="90372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3 – Recommendation System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788" y="5809536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151" y="4352092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395" y="5809536"/>
            <a:ext cx="403860" cy="50494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441371" y="3441621"/>
            <a:ext cx="28715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900470" y="3937159"/>
            <a:ext cx="39533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user-attraction interaction data.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801320" y="1892737"/>
            <a:ext cx="3027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5275659" y="238827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Alternative based on attraction metadata.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344983" y="3058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Ranked List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713595" y="355413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personalized attraction suggestions.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2025-06-06T06:12:46Z</dcterms:created>
  <dcterms:modified xsi:type="dcterms:W3CDTF">2025-06-06T06:12:46Z</dcterms:modified>
</cp:coreProperties>
</file>